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74" d="100"/>
          <a:sy n="74" d="100"/>
        </p:scale>
        <p:origin x="3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9/27/2016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Tuesday, September 27, 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Plate Tectonics video and video sheet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Boundaries and Faults Quiz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Forces in the Earth’s Crust reading and guided reading sheets.</a:t>
            </a: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None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How are ocean plate regions and continental plate regions different?</a:t>
            </a:r>
          </a:p>
          <a:p>
            <a:pPr marL="0" indent="0">
              <a:buNone/>
            </a:pPr>
            <a:endParaRPr lang="en-US" u="sng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4"/>
            <a:ext cx="11020108" cy="572691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Take the quiz.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Hand in your quiz and privacy folder.</a:t>
            </a: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>
                <a:solidFill>
                  <a:srgbClr val="FFFF00"/>
                </a:solidFill>
              </a:rPr>
              <a:t/>
            </a:r>
            <a:br>
              <a:rPr lang="en-US" dirty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Read pages 162-168 and complete guided reading sheets.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73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46955</TotalTime>
  <Words>100</Words>
  <Application>Microsoft Office PowerPoint</Application>
  <PresentationFormat>Widescreen</PresentationFormat>
  <Paragraphs>18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Tuesday, September 27, 2016</vt:lpstr>
      <vt:lpstr>Learning Goal and Scale</vt:lpstr>
      <vt:lpstr>Take the quiz.  Hand in your quiz and privacy folder.   Read pages 162-168 and complete guided reading sheets.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437</cp:revision>
  <cp:lastPrinted>2016-04-26T17:44:54Z</cp:lastPrinted>
  <dcterms:created xsi:type="dcterms:W3CDTF">2015-10-22T15:42:29Z</dcterms:created>
  <dcterms:modified xsi:type="dcterms:W3CDTF">2016-09-27T23:10:06Z</dcterms:modified>
</cp:coreProperties>
</file>